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9" d="100"/>
          <a:sy n="109" d="100"/>
        </p:scale>
        <p:origin x="966" y="7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8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536831" y="50400"/>
            <a:ext cx="7482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585819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in eigen woorden uitleggen hoe Jack op Michiel reageert en waardoor dat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verandert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in eigen woorden uitleggen wat Michiels vader bedoelt met ‘Een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goede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verzetsstrijder is eenzaam. Hij is alleen met zijn taak en met wat hij weet.’, welk gevoel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oproept bij Michiel en waaraan je dat merkt. </a:t>
            </a:r>
          </a:p>
        </p:txBody>
      </p:sp>
      <p:pic>
        <p:nvPicPr>
          <p:cNvPr id="12" name="Picture 11" descr="Image result for oorlogswinter geef mij maar een boek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721" y="3221832"/>
            <a:ext cx="1923790" cy="2895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712" y="3718067"/>
            <a:ext cx="3051836" cy="199634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	bespreken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54 en 55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903081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31" y="4033787"/>
            <a:ext cx="551985" cy="524036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tekst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8" name="Picture 7" descr="Image result for oorlogswinter geef mij maar een boek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473" y="1990726"/>
            <a:ext cx="1877852" cy="2826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(blz. 56 t/m 62)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28541"/>
            <a:ext cx="491660" cy="466765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11361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99897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tekst zoeken naar plekken en dingen in het dorp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plekken en dingen voor in het dorp bedenken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voor op de plattegrond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66" y="2104645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362953" y="2965705"/>
            <a:ext cx="3846820" cy="3082388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teamwoordenboek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17388"/>
            <a:ext cx="3863520" cy="2527301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een plattegrond met legenda maken van het dorp waar Michiel in woont. </a:t>
            </a: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8" name="Picture 7" descr="Image result for oorlogswinter geef mij maar een boek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473" y="1990726"/>
            <a:ext cx="1877852" cy="2826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10799388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Plattegrond van het dorp van Michiel maken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Plattegrond mooi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plattegrond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Plattegrond presenteren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32382" y="9060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408249" y="1513197"/>
            <a:ext cx="3098091" cy="2482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0" y="231352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5" y="4094615"/>
            <a:ext cx="551985" cy="524036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28" y="5326557"/>
            <a:ext cx="572427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teamwoordenboek en teamboekjes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660" y="2053809"/>
            <a:ext cx="5652479" cy="350349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5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12" name="Picture 11" descr="Image result for oorlogswinter geef mij maar een boek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36" y="4034054"/>
            <a:ext cx="1062171" cy="1523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conversatie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omstandig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groezelig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(groezelige)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colonne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achterdocht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schaduwen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8" y="1449388"/>
            <a:ext cx="697573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‘woord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betekenis’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138" y="3529607"/>
            <a:ext cx="1628022" cy="229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67885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blz. 35 t/m 41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96" y="4544113"/>
            <a:ext cx="2184847" cy="1946650"/>
          </a:xfrm>
          <a:prstGeom prst="rect">
            <a:avLst/>
          </a:prstGeom>
        </p:spPr>
      </p:pic>
      <p:sp>
        <p:nvSpPr>
          <p:cNvPr id="2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sp>
        <p:nvSpPr>
          <p:cNvPr id="20" name="Tekstvak 16"/>
          <p:cNvSpPr txBox="1"/>
          <p:nvPr/>
        </p:nvSpPr>
        <p:spPr>
          <a:xfrm>
            <a:off x="653003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22" name="Tekstvak 12"/>
          <p:cNvSpPr txBox="1"/>
          <p:nvPr/>
        </p:nvSpPr>
        <p:spPr>
          <a:xfrm>
            <a:off x="6530038" y="1467885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40 en 41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5" y="2066717"/>
            <a:ext cx="551985" cy="524036"/>
          </a:xfrm>
          <a:prstGeom prst="rect">
            <a:avLst/>
          </a:prstGeom>
        </p:spPr>
      </p:pic>
      <p:pic>
        <p:nvPicPr>
          <p:cNvPr id="2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036" y="2292442"/>
            <a:ext cx="551985" cy="524036"/>
          </a:xfrm>
          <a:prstGeom prst="rect">
            <a:avLst/>
          </a:prstGeom>
        </p:spPr>
      </p:pic>
      <p:pic>
        <p:nvPicPr>
          <p:cNvPr id="25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035" y="4361481"/>
            <a:ext cx="551985" cy="524036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359176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451" y="2806668"/>
            <a:ext cx="3640098" cy="2381152"/>
          </a:xfrm>
          <a:prstGeom prst="rect">
            <a:avLst/>
          </a:prstGeom>
        </p:spPr>
      </p:pic>
      <p:sp>
        <p:nvSpPr>
          <p:cNvPr id="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in eigen woorden uitleggen wat Michiel bedoelt met ‘Hoe meer je weet,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gevaarlijker het is.’ en waarom hij dat zegt. </a:t>
            </a: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kunnen in eigen woorden uitleggen of zij, in de schoenen van Michiel, het briefje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zouden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versturen aan de moeder van Jack en waarom, door gebruik te maken van aanwijzingen uit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tekst. </a:t>
            </a:r>
          </a:p>
        </p:txBody>
      </p:sp>
      <p:sp>
        <p:nvSpPr>
          <p:cNvPr id="15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8" name="Picture 7" descr="Image result for oorlogswinter geef mij maar een boek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823" y="3221832"/>
            <a:ext cx="1877852" cy="2826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42 t/m 48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70634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4140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248" y="4617940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291" y="3540908"/>
            <a:ext cx="3165069" cy="207041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	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8" y="1929784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9" y="4033787"/>
            <a:ext cx="551985" cy="524036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in eigen woorden uitleggen hoe Michiel en Jack zich erbij voelen dat Erica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verband van Jack vernieuwd heeft en waar je dat aan merkt. </a:t>
            </a: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kunnen verschillen en overeenkomsten benoemen voor Michiel van voor- en nadat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overleden Duitser gevonden is in het bos. </a:t>
            </a: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8" name="Picture 7" descr="Image result for oorlogswinter geef mij maar een boek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148" y="2914055"/>
            <a:ext cx="1877852" cy="2826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48273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49 t/m 55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77160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123" y="289661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408" y="3105408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408" y="463804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3019</TotalTime>
  <Words>1059</Words>
  <Application>Microsoft Office PowerPoint</Application>
  <PresentationFormat>Widescreen</PresentationFormat>
  <Paragraphs>259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M.H. Doornbos-Zigter</cp:lastModifiedBy>
  <cp:revision>218</cp:revision>
  <dcterms:created xsi:type="dcterms:W3CDTF">2017-07-26T14:05:48Z</dcterms:created>
  <dcterms:modified xsi:type="dcterms:W3CDTF">2022-12-19T09:10:27Z</dcterms:modified>
</cp:coreProperties>
</file>